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6" r:id="rId11"/>
    <p:sldId id="267" r:id="rId12"/>
    <p:sldId id="271" r:id="rId13"/>
    <p:sldId id="268" r:id="rId14"/>
    <p:sldId id="269" r:id="rId15"/>
    <p:sldId id="270" r:id="rId16"/>
    <p:sldId id="272" r:id="rId17"/>
    <p:sldId id="275" r:id="rId18"/>
    <p:sldId id="273" r:id="rId19"/>
    <p:sldId id="274" r:id="rId20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81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Рисунок 36"/>
          <p:cNvPicPr/>
          <p:nvPr/>
        </p:nvPicPr>
        <p:blipFill>
          <a:blip r:embed="rId2" cstate="print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 cstate="print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заголовка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Шестой уровень структуры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Седьмой уровень структурыОбразец текста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Четвертый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22.11.20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C7C4862-4E48-46F6-BFCA-DD3E8F6D751A}" type="slidenum"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6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ТЕМА: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/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Зарубежный опыт противодействия коррупции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Великобрит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Великобрит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Великобрит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Великобрит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Великобрит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Великобрит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Великобрит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Великобрит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Великобрит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Великобрит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ru-RU" sz="4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Вопросы:</a:t>
            </a:r>
          </a:p>
        </p:txBody>
      </p:sp>
      <p:sp>
        <p:nvSpPr>
          <p:cNvPr id="81" name="TextShape 2"/>
          <p:cNvSpPr txBox="1"/>
          <p:nvPr/>
        </p:nvSpPr>
        <p:spPr>
          <a:xfrm>
            <a:off x="395536" y="1340768"/>
            <a:ext cx="8290904" cy="51125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just">
              <a:lnSpc>
                <a:spcPct val="100000"/>
              </a:lnSpc>
            </a:pPr>
            <a:r>
              <a:rPr lang="ru-RU" sz="4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</a:t>
            </a:r>
            <a:r>
              <a:rPr lang="ru-RU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Содержание международных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антикоррупционных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инициатив</a:t>
            </a:r>
            <a:endParaRPr lang="ru-RU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4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Специфика национальных подходов к противодействию коррупции. </a:t>
            </a:r>
            <a:endParaRPr lang="ru-RU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Этапы становления мирового антикоррупционного законодательст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cf.ppt-online.org/files/slide/v/vbHNXBJirU72L4apgx8q5TuFtMYAcIWGQDZ0hj/slide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cf.ppt-online.org/files/slide/v/vbHNXBJirU72L4apgx8q5TuFtMYAcIWGQDZ0hj/slide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cf.ppt-online.org/files/slide/v/vbHNXBJirU72L4apgx8q5TuFtMYAcIWGQDZ0hj/slide-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cf.ppt-online.org/files/slide/v/vbHNXBJirU72L4apgx8q5TuFtMYAcIWGQDZ0hj/slide-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f.ppt-online.org/files/slide/v/vbHNXBJirU72L4apgx8q5TuFtMYAcIWGQDZ0hj/slide-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f.ppt-online.org/files/slide/v/vbHNXBJirU72L4apgx8q5TuFtMYAcIWGQDZ0hj/slide-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1300</TotalTime>
  <Words>23</Words>
  <Application>Microsoft Office PowerPoint</Application>
  <PresentationFormat>Экран (4:3)</PresentationFormat>
  <Paragraphs>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DejaVu Sans</vt:lpstr>
      <vt:lpstr>Symbol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Николай</dc:creator>
  <dc:description/>
  <cp:lastModifiedBy>Пользователь Windows</cp:lastModifiedBy>
  <cp:revision>105</cp:revision>
  <dcterms:created xsi:type="dcterms:W3CDTF">2020-03-06T01:34:04Z</dcterms:created>
  <dcterms:modified xsi:type="dcterms:W3CDTF">2021-10-12T09:07:52Z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111</vt:i4>
  </property>
</Properties>
</file>