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80" r:id="rId4"/>
    <p:sldId id="276" r:id="rId5"/>
    <p:sldId id="285" r:id="rId6"/>
    <p:sldId id="283" r:id="rId7"/>
    <p:sldId id="258" r:id="rId8"/>
    <p:sldId id="282" r:id="rId9"/>
    <p:sldId id="275" r:id="rId10"/>
    <p:sldId id="277" r:id="rId11"/>
    <p:sldId id="281" r:id="rId12"/>
    <p:sldId id="278" r:id="rId13"/>
    <p:sldId id="279" r:id="rId14"/>
    <p:sldId id="259" r:id="rId15"/>
    <p:sldId id="260" r:id="rId16"/>
    <p:sldId id="262" r:id="rId17"/>
    <p:sldId id="263" r:id="rId18"/>
    <p:sldId id="264" r:id="rId19"/>
    <p:sldId id="265" r:id="rId20"/>
    <p:sldId id="284" r:id="rId21"/>
    <p:sldId id="266" r:id="rId22"/>
    <p:sldId id="267" r:id="rId23"/>
    <p:sldId id="268" r:id="rId24"/>
    <p:sldId id="270" r:id="rId25"/>
    <p:sldId id="274" r:id="rId26"/>
    <p:sldId id="286" r:id="rId27"/>
    <p:sldId id="272" r:id="rId28"/>
    <p:sldId id="287" r:id="rId29"/>
    <p:sldId id="288" r:id="rId30"/>
    <p:sldId id="271" r:id="rId31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Рисунок 36"/>
          <p:cNvPicPr/>
          <p:nvPr/>
        </p:nvPicPr>
        <p:blipFill>
          <a:blip r:embed="rId2" cstate="print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 cstate="print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  <a:tile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структурыОбразец текста</a:t>
            </a: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22.11.20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FC7C4862-4E48-46F6-BFCA-DD3E8F6D751A}" type="slidenum">
              <a:rPr lang="ru-RU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C4BD97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6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ТЕМА: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solidFill>
            <a:srgbClr val="C4BD97"/>
          </a:solidFill>
          <a:ln>
            <a:noFill/>
          </a:ln>
        </p:spPr>
        <p:txBody>
          <a:bodyPr/>
          <a:lstStyle/>
          <a:p>
            <a:pPr algn="ctr"/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Антикоррупционная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стратегия государства  и общества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s://images.slideplayer.com/17/5345569/slides/slide_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https://myslide.ru/documents_3/0dc2e2207405cedd8757b8163e893842/img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https://ds04.infourok.ru/uploads/ex/01fd/000370e4-a1adaa4d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https://ds04.infourok.ru/uploads/ex/01fd/000370e4-a1adaa4d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cf.ppt-online.org/files/slide/v/vbHNXBJirU72L4apgx8q5TuFtMYAcIWGQDZ0hj/slide-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cf.ppt-online.org/files/slide/v/vbHNXBJirU72L4apgx8q5TuFtMYAcIWGQDZ0hj/slide-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0" y="0"/>
            <a:ext cx="914204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cf.ppt-online.org/files/slide/v/vbHNXBJirU72L4apgx8q5TuFtMYAcIWGQDZ0hj/slide-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cf.ppt-online.org/files/slide/v/vbHNXBJirU72L4apgx8q5TuFtMYAcIWGQDZ0hj/slide-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f.ppt-online.org/files/slide/v/vbHNXBJirU72L4apgx8q5TuFtMYAcIWGQDZ0hj/slide-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f.ppt-online.org/files/slide/v/vbHNXBJirU72L4apgx8q5TuFtMYAcIWGQDZ0hj/slide-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Вопросы:</a:t>
            </a:r>
          </a:p>
        </p:txBody>
      </p:sp>
      <p:sp>
        <p:nvSpPr>
          <p:cNvPr id="81" name="TextShape 2"/>
          <p:cNvSpPr txBox="1"/>
          <p:nvPr/>
        </p:nvSpPr>
        <p:spPr>
          <a:xfrm>
            <a:off x="395536" y="1340768"/>
            <a:ext cx="8290904" cy="51125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Содержание и сущность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антикоррупционной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политики</a:t>
            </a:r>
            <a:endParaRPr lang="ru-RU" sz="4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4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Классификация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антикоррупционных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мер</a:t>
            </a:r>
          </a:p>
          <a:p>
            <a:pPr algn="ctr">
              <a:lnSpc>
                <a:spcPct val="100000"/>
              </a:lnSpc>
            </a:pPr>
            <a:r>
              <a:rPr lang="ru-RU" sz="4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ea typeface="Times New Roman"/>
                <a:cs typeface="Times New Roman" pitchFamily="18" charset="0"/>
              </a:rPr>
              <a:t>3.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Роль гражданского общества в реализации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антикоррупционных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стратегий </a:t>
            </a:r>
            <a:endParaRPr lang="ru-RU" sz="4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https://present5.com/presentation/3/51277862_437043539.pdf-img/51277862_437043539.pdf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cf.ppt-online.org/files/slide/v/vbHNXBJirU72L4apgx8q5TuFtMYAcIWGQDZ0hj/slide-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s://cf.ppt-online.org/files/slide/v/vbHNXBJirU72L4apgx8q5TuFtMYAcIWGQDZ0hj/slide-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cf.ppt-online.org/files/slide/v/vbHNXBJirU72L4apgx8q5TuFtMYAcIWGQDZ0hj/slide-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s://cf.ppt-online.org/files/slide/v/vbHNXBJirU72L4apgx8q5TuFtMYAcIWGQDZ0hj/slide-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cf.ppt-online.org/files/slide/v/vbHNXBJirU72L4apgx8q5TuFtMYAcIWGQDZ0hj/slide-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https://present5.com/presentation/1/23494781_439309153.pdf-img/23494781_439309153.pdf-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https://ds04.infourok.ru/uploads/ex/01fd/000370e4-a1adaa4d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https://cf2.ppt-online.org/files2/slide/s/Svt1owO9mWDI6a7EkPCJMj0LcrV8TXdeB2Kqxfiuy5/slid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7586" name="Picture 2" descr="https://cf2.ppt-online.org/files2/slide/h/h8tZfu4YWq5Dzs60EiKcRrlpOLnQ2o7X9GxCHkBIF/slide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https://cf.ppt-online.org/files/slide/t/thqsZ7NWSjo5Mu4DJx9dR0v6YXIUkFlHEQrpOw/slide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s://cf.ppt-online.org/files/slide/v/vbHNXBJirU72L4apgx8q5TuFtMYAcIWGQDZ0hj/slide-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s://ds04.infourok.ru/uploads/ex/01fd/000370e4-a1adaa4d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 descr="http://v.900igr.net:10/datas/obschestvoznanie/Borba-s-korruptsiej/0010-010-Praktika-preduprezhdenija-i-protivodejstvija-korrupts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 descr="https://cf.ppt-online.org/files1/slide/p/pQFVEoUrKk0aiPgRXTe4zuHACBq2nwL76Ivm3s8cWt/slide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cf.ppt-online.org/files/slide/v/vbHNXBJirU72L4apgx8q5TuFtMYAcIWGQDZ0hj/slide-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http://900igr.net/up/datas/133563/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s://ds04.infourok.ru/uploads/ex/01fd/000370e4-a1adaa4d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1225</TotalTime>
  <Words>30</Words>
  <Application>Microsoft Office PowerPoint</Application>
  <PresentationFormat>Экран (4:3)</PresentationFormat>
  <Paragraphs>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Николай</dc:creator>
  <dc:description/>
  <cp:lastModifiedBy>Николай</cp:lastModifiedBy>
  <cp:revision>110</cp:revision>
  <dcterms:created xsi:type="dcterms:W3CDTF">2020-03-06T01:34:04Z</dcterms:created>
  <dcterms:modified xsi:type="dcterms:W3CDTF">2020-12-03T03:34:25Z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111</vt:i4>
  </property>
</Properties>
</file>