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372" r:id="rId4"/>
    <p:sldId id="368" r:id="rId5"/>
    <p:sldId id="269" r:id="rId6"/>
    <p:sldId id="367" r:id="rId7"/>
    <p:sldId id="259" r:id="rId8"/>
    <p:sldId id="369" r:id="rId9"/>
    <p:sldId id="370" r:id="rId10"/>
    <p:sldId id="371" r:id="rId11"/>
    <p:sldId id="268" r:id="rId12"/>
    <p:sldId id="265" r:id="rId13"/>
    <p:sldId id="264" r:id="rId14"/>
    <p:sldId id="266" r:id="rId15"/>
    <p:sldId id="260" r:id="rId16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22.11.20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C7C4862-4E48-46F6-BFCA-DD3E8F6D751A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ТЕМА: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Причины коррупции и их классификация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186" name="AutoShape 2" descr="data:image/svg+xml,%3Csvg%20xmlns%3D%22http%3A%2F%2Fwww.w3.org%2F2000%2Fsvg%22%20src%3D%22data%3Aimage%2Fsvg%2Bxml%2C%253Csvg%2520xmlns%253D%2522http%253A%252F%252Fwww.w3.org%252F2000%252Fsvg%2522%2520width%253D%2522640%2522%2520height%253D%2522360%2522%253E%253C%252Fsvg%253E%22%20width%3D%22720%22%20height%3D%22405%22%3E%3C%2Fsvg%3E"/>
          <p:cNvSpPr>
            <a:spLocks noChangeAspect="1" noChangeArrowheads="1"/>
          </p:cNvSpPr>
          <p:nvPr/>
        </p:nvSpPr>
        <p:spPr bwMode="auto">
          <a:xfrm>
            <a:off x="92075" y="4206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s://ds04.infourok.ru/uploads/ex/0c92/00000c91-e9eb6292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3314" name="Picture 2" descr="https://cf.ppt-online.org/files/slide/v/vbHNXBJirU72L4apgx8q5TuFtMYAcIWGQDZ0hj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2290" name="Picture 2" descr="https://cf.ppt-online.org/files/slide/v/vbHNXBJirU72L4apgx8q5TuFtMYAcIWGQDZ0hj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7410" name="Picture 2" descr="https://cf.ppt-online.org/files/slide/v/vbHNXBJirU72L4apgx8q5TuFtMYAcIWGQDZ0hj/slide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5362" name="Picture 2" descr="https://cf.ppt-online.org/files/slide/v/vbHNXBJirU72L4apgx8q5TuFtMYAcIWGQDZ0hj/slide-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f.ppt-online.org/files/slide/v/vbHNXBJirU72L4apgx8q5TuFtMYAcIWGQDZ0hj/slide-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Вопросы:</a:t>
            </a:r>
          </a:p>
        </p:txBody>
      </p:sp>
      <p:sp>
        <p:nvSpPr>
          <p:cNvPr id="81" name="TextShape 2"/>
          <p:cNvSpPr txBox="1"/>
          <p:nvPr/>
        </p:nvSpPr>
        <p:spPr>
          <a:xfrm>
            <a:off x="395536" y="1340768"/>
            <a:ext cx="8290904" cy="511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</a:t>
            </a: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Понятие </a:t>
            </a:r>
            <a:r>
              <a:rPr lang="ru-RU" sz="4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детерминационного</a:t>
            </a: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комплекса коррупционных проявлений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</a:t>
            </a: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Классификация причин и условий коррупционных проявлений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3. </a:t>
            </a: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Содержание детерминантов коррупции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cf.ppt-online.org/files/slide/v/vbHNXBJirU72L4apgx8q5TuFtMYAcIWGQDZ0hj/slid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5122" name="Picture 2" descr="https://cf.ppt-online.org/files/slide/a/A78rao2h1T6SgGlRp9qkuEMO5xeHK3PQLNmfsc/slide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6386" name="Picture 2" descr="https://myslide.ru/documents_3/92612793d51cea28eb8ee3010da4fc2e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.900igr.net:10/datas/obschestvoznanie/Korruptsija-v-Rossii/0034-034-Fundamentalnoe-protivorech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f.ppt-online.org/files/slide/g/gMvI6V03noW1Ff4ErHk5ZpGdyUATul7bthKqCi/slid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098" name="Picture 2" descr="https://cf.ppt-online.org/files/slide/5/5w1jfkvcur48E0zVlMS6BJbZPR7x3UdDGTY2nI/slide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170" name="Picture 2" descr="https://cf2.ppt-online.org/files2/slide/r/rxyIXo1pkLG6H9iCQ8cSO5bwzZmn73qJK2VYsl4E0/slid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1127</TotalTime>
  <Words>29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Николай</dc:creator>
  <dc:description/>
  <cp:lastModifiedBy>Николай</cp:lastModifiedBy>
  <cp:revision>98</cp:revision>
  <dcterms:created xsi:type="dcterms:W3CDTF">2020-03-06T01:34:04Z</dcterms:created>
  <dcterms:modified xsi:type="dcterms:W3CDTF">2020-11-24T02:50:01Z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111</vt:i4>
  </property>
</Properties>
</file>